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
  </p:notesMasterIdLst>
  <p:sldIdLst>
    <p:sldId id="257" r:id="rId2"/>
  </p:sldIdLst>
  <p:sldSz cx="6858000" cy="9144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170" y="-72"/>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35C9E546-258A-43AA-A1F6-396F50D2846C}" type="datetimeFigureOut">
              <a:rPr lang="en-GB" smtClean="0"/>
              <a:t>30/07/2014</a:t>
            </a:fld>
            <a:endParaRPr lang="en-GB"/>
          </a:p>
        </p:txBody>
      </p:sp>
      <p:sp>
        <p:nvSpPr>
          <p:cNvPr id="4" name="Slide Image Placeholder 3"/>
          <p:cNvSpPr>
            <a:spLocks noGrp="1" noRot="1" noChangeAspect="1"/>
          </p:cNvSpPr>
          <p:nvPr>
            <p:ph type="sldImg" idx="2"/>
          </p:nvPr>
        </p:nvSpPr>
        <p:spPr>
          <a:xfrm>
            <a:off x="2005013" y="746125"/>
            <a:ext cx="2795587" cy="37290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A50286C0-C9EE-4913-8097-DE4EFF01F8CD}" type="slidenum">
              <a:rPr lang="en-GB" smtClean="0"/>
              <a:t>‹#›</a:t>
            </a:fld>
            <a:endParaRPr lang="en-GB"/>
          </a:p>
        </p:txBody>
      </p:sp>
    </p:spTree>
    <p:extLst>
      <p:ext uri="{BB962C8B-B14F-4D97-AF65-F5344CB8AC3E}">
        <p14:creationId xmlns:p14="http://schemas.microsoft.com/office/powerpoint/2010/main" val="3198847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50286C0-C9EE-4913-8097-DE4EFF01F8CD}" type="slidenum">
              <a:rPr lang="en-GB" smtClean="0"/>
              <a:t>1</a:t>
            </a:fld>
            <a:endParaRPr lang="en-GB"/>
          </a:p>
        </p:txBody>
      </p:sp>
    </p:spTree>
    <p:extLst>
      <p:ext uri="{BB962C8B-B14F-4D97-AF65-F5344CB8AC3E}">
        <p14:creationId xmlns:p14="http://schemas.microsoft.com/office/powerpoint/2010/main" val="512221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0"/>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D36556F-2511-4CB9-B358-2AB0BF893035}" type="datetimeFigureOut">
              <a:rPr lang="en-GB" smtClean="0"/>
              <a:t>30/07/2014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E62388-BC80-4E38-99B3-3FCD389A0AB7}" type="slidenum">
              <a:rPr lang="en-GB" smtClean="0"/>
              <a:t>‹#›</a:t>
            </a:fld>
            <a:endParaRPr lang="en-GB"/>
          </a:p>
        </p:txBody>
      </p:sp>
    </p:spTree>
    <p:extLst>
      <p:ext uri="{BB962C8B-B14F-4D97-AF65-F5344CB8AC3E}">
        <p14:creationId xmlns:p14="http://schemas.microsoft.com/office/powerpoint/2010/main" val="1673468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36556F-2511-4CB9-B358-2AB0BF893035}" type="datetimeFigureOut">
              <a:rPr lang="en-GB" smtClean="0"/>
              <a:t>30/07/2014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E62388-BC80-4E38-99B3-3FCD389A0AB7}" type="slidenum">
              <a:rPr lang="en-GB" smtClean="0"/>
              <a:t>‹#›</a:t>
            </a:fld>
            <a:endParaRPr lang="en-GB"/>
          </a:p>
        </p:txBody>
      </p:sp>
    </p:spTree>
    <p:extLst>
      <p:ext uri="{BB962C8B-B14F-4D97-AF65-F5344CB8AC3E}">
        <p14:creationId xmlns:p14="http://schemas.microsoft.com/office/powerpoint/2010/main" val="4210564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8"/>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8"/>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36556F-2511-4CB9-B358-2AB0BF893035}" type="datetimeFigureOut">
              <a:rPr lang="en-GB" smtClean="0"/>
              <a:t>30/07/2014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E62388-BC80-4E38-99B3-3FCD389A0AB7}" type="slidenum">
              <a:rPr lang="en-GB" smtClean="0"/>
              <a:t>‹#›</a:t>
            </a:fld>
            <a:endParaRPr lang="en-GB"/>
          </a:p>
        </p:txBody>
      </p:sp>
    </p:spTree>
    <p:extLst>
      <p:ext uri="{BB962C8B-B14F-4D97-AF65-F5344CB8AC3E}">
        <p14:creationId xmlns:p14="http://schemas.microsoft.com/office/powerpoint/2010/main" val="383909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36556F-2511-4CB9-B358-2AB0BF893035}" type="datetimeFigureOut">
              <a:rPr lang="en-GB" smtClean="0"/>
              <a:t>30/07/2014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E62388-BC80-4E38-99B3-3FCD389A0AB7}" type="slidenum">
              <a:rPr lang="en-GB" smtClean="0"/>
              <a:t>‹#›</a:t>
            </a:fld>
            <a:endParaRPr lang="en-GB"/>
          </a:p>
        </p:txBody>
      </p:sp>
    </p:spTree>
    <p:extLst>
      <p:ext uri="{BB962C8B-B14F-4D97-AF65-F5344CB8AC3E}">
        <p14:creationId xmlns:p14="http://schemas.microsoft.com/office/powerpoint/2010/main" val="2506425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36556F-2511-4CB9-B358-2AB0BF893035}" type="datetimeFigureOut">
              <a:rPr lang="en-GB" smtClean="0"/>
              <a:t>30/07/2014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E62388-BC80-4E38-99B3-3FCD389A0AB7}" type="slidenum">
              <a:rPr lang="en-GB" smtClean="0"/>
              <a:t>‹#›</a:t>
            </a:fld>
            <a:endParaRPr lang="en-GB"/>
          </a:p>
        </p:txBody>
      </p:sp>
    </p:spTree>
    <p:extLst>
      <p:ext uri="{BB962C8B-B14F-4D97-AF65-F5344CB8AC3E}">
        <p14:creationId xmlns:p14="http://schemas.microsoft.com/office/powerpoint/2010/main" val="3575843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D36556F-2511-4CB9-B358-2AB0BF893035}" type="datetimeFigureOut">
              <a:rPr lang="en-GB" smtClean="0"/>
              <a:t>30/07/2014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E62388-BC80-4E38-99B3-3FCD389A0AB7}" type="slidenum">
              <a:rPr lang="en-GB" smtClean="0"/>
              <a:t>‹#›</a:t>
            </a:fld>
            <a:endParaRPr lang="en-GB"/>
          </a:p>
        </p:txBody>
      </p:sp>
    </p:spTree>
    <p:extLst>
      <p:ext uri="{BB962C8B-B14F-4D97-AF65-F5344CB8AC3E}">
        <p14:creationId xmlns:p14="http://schemas.microsoft.com/office/powerpoint/2010/main" val="2505105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D36556F-2511-4CB9-B358-2AB0BF893035}" type="datetimeFigureOut">
              <a:rPr lang="en-GB" smtClean="0"/>
              <a:t>30/07/2014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E62388-BC80-4E38-99B3-3FCD389A0AB7}" type="slidenum">
              <a:rPr lang="en-GB" smtClean="0"/>
              <a:t>‹#›</a:t>
            </a:fld>
            <a:endParaRPr lang="en-GB"/>
          </a:p>
        </p:txBody>
      </p:sp>
    </p:spTree>
    <p:extLst>
      <p:ext uri="{BB962C8B-B14F-4D97-AF65-F5344CB8AC3E}">
        <p14:creationId xmlns:p14="http://schemas.microsoft.com/office/powerpoint/2010/main" val="117821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36556F-2511-4CB9-B358-2AB0BF893035}" type="datetimeFigureOut">
              <a:rPr lang="en-GB" smtClean="0"/>
              <a:t>30/07/2014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E62388-BC80-4E38-99B3-3FCD389A0AB7}" type="slidenum">
              <a:rPr lang="en-GB" smtClean="0"/>
              <a:t>‹#›</a:t>
            </a:fld>
            <a:endParaRPr lang="en-GB"/>
          </a:p>
        </p:txBody>
      </p:sp>
    </p:spTree>
    <p:extLst>
      <p:ext uri="{BB962C8B-B14F-4D97-AF65-F5344CB8AC3E}">
        <p14:creationId xmlns:p14="http://schemas.microsoft.com/office/powerpoint/2010/main" val="859524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6556F-2511-4CB9-B358-2AB0BF893035}" type="datetimeFigureOut">
              <a:rPr lang="en-GB" smtClean="0"/>
              <a:t>30/07/2014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E62388-BC80-4E38-99B3-3FCD389A0AB7}" type="slidenum">
              <a:rPr lang="en-GB" smtClean="0"/>
              <a:t>‹#›</a:t>
            </a:fld>
            <a:endParaRPr lang="en-GB"/>
          </a:p>
        </p:txBody>
      </p:sp>
    </p:spTree>
    <p:extLst>
      <p:ext uri="{BB962C8B-B14F-4D97-AF65-F5344CB8AC3E}">
        <p14:creationId xmlns:p14="http://schemas.microsoft.com/office/powerpoint/2010/main" val="2151220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36556F-2511-4CB9-B358-2AB0BF893035}" type="datetimeFigureOut">
              <a:rPr lang="en-GB" smtClean="0"/>
              <a:t>30/07/2014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E62388-BC80-4E38-99B3-3FCD389A0AB7}" type="slidenum">
              <a:rPr lang="en-GB" smtClean="0"/>
              <a:t>‹#›</a:t>
            </a:fld>
            <a:endParaRPr lang="en-GB"/>
          </a:p>
        </p:txBody>
      </p:sp>
    </p:spTree>
    <p:extLst>
      <p:ext uri="{BB962C8B-B14F-4D97-AF65-F5344CB8AC3E}">
        <p14:creationId xmlns:p14="http://schemas.microsoft.com/office/powerpoint/2010/main" val="567758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36556F-2511-4CB9-B358-2AB0BF893035}" type="datetimeFigureOut">
              <a:rPr lang="en-GB" smtClean="0"/>
              <a:t>30/07/2014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E62388-BC80-4E38-99B3-3FCD389A0AB7}" type="slidenum">
              <a:rPr lang="en-GB" smtClean="0"/>
              <a:t>‹#›</a:t>
            </a:fld>
            <a:endParaRPr lang="en-GB"/>
          </a:p>
        </p:txBody>
      </p:sp>
    </p:spTree>
    <p:extLst>
      <p:ext uri="{BB962C8B-B14F-4D97-AF65-F5344CB8AC3E}">
        <p14:creationId xmlns:p14="http://schemas.microsoft.com/office/powerpoint/2010/main" val="1358010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D36556F-2511-4CB9-B358-2AB0BF893035}" type="datetimeFigureOut">
              <a:rPr lang="en-GB" smtClean="0"/>
              <a:t>30/07/2014</a:t>
            </a:fld>
            <a:endParaRPr lang="en-GB"/>
          </a:p>
        </p:txBody>
      </p:sp>
      <p:sp>
        <p:nvSpPr>
          <p:cNvPr id="5" name="Footer Placeholder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7E62388-BC80-4E38-99B3-3FCD389A0AB7}" type="slidenum">
              <a:rPr lang="en-GB" smtClean="0"/>
              <a:t>‹#›</a:t>
            </a:fld>
            <a:endParaRPr lang="en-GB"/>
          </a:p>
        </p:txBody>
      </p:sp>
    </p:spTree>
    <p:extLst>
      <p:ext uri="{BB962C8B-B14F-4D97-AF65-F5344CB8AC3E}">
        <p14:creationId xmlns:p14="http://schemas.microsoft.com/office/powerpoint/2010/main" val="4970897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1" y="0"/>
            <a:ext cx="6858000" cy="3779912"/>
          </a:xfrm>
          <a:prstGeom prst="rect">
            <a:avLst/>
          </a:prstGeom>
        </p:spPr>
      </p:pic>
      <p:sp>
        <p:nvSpPr>
          <p:cNvPr id="2" name="Title 1"/>
          <p:cNvSpPr>
            <a:spLocks noGrp="1"/>
          </p:cNvSpPr>
          <p:nvPr>
            <p:ph type="title"/>
          </p:nvPr>
        </p:nvSpPr>
        <p:spPr>
          <a:xfrm>
            <a:off x="342900" y="323528"/>
            <a:ext cx="6172200" cy="1566656"/>
          </a:xfrm>
        </p:spPr>
        <p:txBody>
          <a:bodyPr>
            <a:normAutofit fontScale="90000"/>
          </a:bodyPr>
          <a:lstStyle/>
          <a:p>
            <a:r>
              <a:rPr lang="en-GB" sz="2200" b="1" dirty="0" smtClean="0">
                <a:solidFill>
                  <a:schemeClr val="tx2">
                    <a:lumMod val="75000"/>
                  </a:schemeClr>
                </a:solidFill>
                <a:latin typeface="Britannic Bold" panose="020B0903060703020204" pitchFamily="34" charset="0"/>
              </a:rPr>
              <a:t/>
            </a:r>
            <a:br>
              <a:rPr lang="en-GB" sz="2200" b="1" dirty="0" smtClean="0">
                <a:solidFill>
                  <a:schemeClr val="tx2">
                    <a:lumMod val="75000"/>
                  </a:schemeClr>
                </a:solidFill>
                <a:latin typeface="Britannic Bold" panose="020B0903060703020204" pitchFamily="34" charset="0"/>
              </a:rPr>
            </a:br>
            <a:r>
              <a:rPr lang="en-GB" sz="2200" b="1" dirty="0">
                <a:solidFill>
                  <a:schemeClr val="tx2">
                    <a:lumMod val="75000"/>
                  </a:schemeClr>
                </a:solidFill>
                <a:latin typeface="Britannic Bold" panose="020B0903060703020204" pitchFamily="34" charset="0"/>
              </a:rPr>
              <a:t/>
            </a:r>
            <a:br>
              <a:rPr lang="en-GB" sz="2200" b="1" dirty="0">
                <a:solidFill>
                  <a:schemeClr val="tx2">
                    <a:lumMod val="75000"/>
                  </a:schemeClr>
                </a:solidFill>
                <a:latin typeface="Britannic Bold" panose="020B0903060703020204" pitchFamily="34" charset="0"/>
              </a:rPr>
            </a:br>
            <a:r>
              <a:rPr lang="en-GB" sz="2200" b="1" dirty="0" smtClean="0">
                <a:solidFill>
                  <a:schemeClr val="tx2">
                    <a:lumMod val="75000"/>
                  </a:schemeClr>
                </a:solidFill>
                <a:latin typeface="Britannic Bold" panose="020B0903060703020204" pitchFamily="34" charset="0"/>
              </a:rPr>
              <a:t/>
            </a:r>
            <a:br>
              <a:rPr lang="en-GB" sz="2200" b="1" dirty="0" smtClean="0">
                <a:solidFill>
                  <a:schemeClr val="tx2">
                    <a:lumMod val="75000"/>
                  </a:schemeClr>
                </a:solidFill>
                <a:latin typeface="Britannic Bold" panose="020B0903060703020204" pitchFamily="34" charset="0"/>
              </a:rPr>
            </a:br>
            <a:r>
              <a:rPr lang="en-GB" sz="2200" b="1" dirty="0">
                <a:solidFill>
                  <a:schemeClr val="tx2">
                    <a:lumMod val="75000"/>
                  </a:schemeClr>
                </a:solidFill>
                <a:latin typeface="Britannic Bold" panose="020B0903060703020204" pitchFamily="34" charset="0"/>
              </a:rPr>
              <a:t/>
            </a:r>
            <a:br>
              <a:rPr lang="en-GB" sz="2200" b="1" dirty="0">
                <a:solidFill>
                  <a:schemeClr val="tx2">
                    <a:lumMod val="75000"/>
                  </a:schemeClr>
                </a:solidFill>
                <a:latin typeface="Britannic Bold" panose="020B0903060703020204" pitchFamily="34" charset="0"/>
              </a:rPr>
            </a:br>
            <a:r>
              <a:rPr lang="en-GB" sz="2200" b="1" dirty="0" smtClean="0">
                <a:solidFill>
                  <a:schemeClr val="tx2">
                    <a:lumMod val="75000"/>
                  </a:schemeClr>
                </a:solidFill>
                <a:latin typeface="Britannic Bold" panose="020B0903060703020204" pitchFamily="34" charset="0"/>
              </a:rPr>
              <a:t/>
            </a:r>
            <a:br>
              <a:rPr lang="en-GB" sz="2200" b="1" dirty="0" smtClean="0">
                <a:solidFill>
                  <a:schemeClr val="tx2">
                    <a:lumMod val="75000"/>
                  </a:schemeClr>
                </a:solidFill>
                <a:latin typeface="Britannic Bold" panose="020B0903060703020204" pitchFamily="34" charset="0"/>
              </a:rPr>
            </a:br>
            <a:r>
              <a:rPr lang="en-GB" sz="2200" b="1" dirty="0">
                <a:solidFill>
                  <a:schemeClr val="tx2">
                    <a:lumMod val="75000"/>
                  </a:schemeClr>
                </a:solidFill>
                <a:latin typeface="Britannic Bold" panose="020B0903060703020204" pitchFamily="34" charset="0"/>
              </a:rPr>
              <a:t/>
            </a:r>
            <a:br>
              <a:rPr lang="en-GB" sz="2200" b="1" dirty="0">
                <a:solidFill>
                  <a:schemeClr val="tx2">
                    <a:lumMod val="75000"/>
                  </a:schemeClr>
                </a:solidFill>
                <a:latin typeface="Britannic Bold" panose="020B0903060703020204" pitchFamily="34" charset="0"/>
              </a:rPr>
            </a:br>
            <a:r>
              <a:rPr lang="en-GB" sz="2200" b="1" dirty="0" smtClean="0">
                <a:solidFill>
                  <a:schemeClr val="tx2">
                    <a:lumMod val="75000"/>
                  </a:schemeClr>
                </a:solidFill>
                <a:latin typeface="Britannic Bold" panose="020B0903060703020204" pitchFamily="34" charset="0"/>
              </a:rPr>
              <a:t/>
            </a:r>
            <a:br>
              <a:rPr lang="en-GB" sz="2200" b="1" dirty="0" smtClean="0">
                <a:solidFill>
                  <a:schemeClr val="tx2">
                    <a:lumMod val="75000"/>
                  </a:schemeClr>
                </a:solidFill>
                <a:latin typeface="Britannic Bold" panose="020B0903060703020204" pitchFamily="34" charset="0"/>
              </a:rPr>
            </a:br>
            <a:r>
              <a:rPr lang="en-GB" sz="2200" b="1" dirty="0">
                <a:solidFill>
                  <a:schemeClr val="tx2">
                    <a:lumMod val="75000"/>
                  </a:schemeClr>
                </a:solidFill>
                <a:latin typeface="Britannic Bold" panose="020B0903060703020204" pitchFamily="34" charset="0"/>
              </a:rPr>
              <a:t/>
            </a:r>
            <a:br>
              <a:rPr lang="en-GB" sz="2200" b="1" dirty="0">
                <a:solidFill>
                  <a:schemeClr val="tx2">
                    <a:lumMod val="75000"/>
                  </a:schemeClr>
                </a:solidFill>
                <a:latin typeface="Britannic Bold" panose="020B0903060703020204" pitchFamily="34" charset="0"/>
              </a:rPr>
            </a:br>
            <a:r>
              <a:rPr lang="en-GB" sz="2200" b="1" dirty="0" smtClean="0">
                <a:solidFill>
                  <a:schemeClr val="tx2">
                    <a:lumMod val="75000"/>
                  </a:schemeClr>
                </a:solidFill>
                <a:latin typeface="Britannic Bold" panose="020B0903060703020204" pitchFamily="34" charset="0"/>
              </a:rPr>
              <a:t/>
            </a:r>
            <a:br>
              <a:rPr lang="en-GB" sz="2200" b="1" dirty="0" smtClean="0">
                <a:solidFill>
                  <a:schemeClr val="tx2">
                    <a:lumMod val="75000"/>
                  </a:schemeClr>
                </a:solidFill>
                <a:latin typeface="Britannic Bold" panose="020B0903060703020204" pitchFamily="34" charset="0"/>
              </a:rPr>
            </a:br>
            <a:r>
              <a:rPr lang="en-GB" sz="2200" b="1" dirty="0">
                <a:solidFill>
                  <a:schemeClr val="tx2">
                    <a:lumMod val="75000"/>
                  </a:schemeClr>
                </a:solidFill>
                <a:latin typeface="Britannic Bold" panose="020B0903060703020204" pitchFamily="34" charset="0"/>
              </a:rPr>
              <a:t/>
            </a:r>
            <a:br>
              <a:rPr lang="en-GB" sz="2200" b="1" dirty="0">
                <a:solidFill>
                  <a:schemeClr val="tx2">
                    <a:lumMod val="75000"/>
                  </a:schemeClr>
                </a:solidFill>
                <a:latin typeface="Britannic Bold" panose="020B0903060703020204" pitchFamily="34" charset="0"/>
              </a:rPr>
            </a:br>
            <a:r>
              <a:rPr lang="en-GB" sz="2200" b="1" dirty="0" smtClean="0">
                <a:solidFill>
                  <a:schemeClr val="tx2">
                    <a:lumMod val="75000"/>
                  </a:schemeClr>
                </a:solidFill>
                <a:latin typeface="Britannic Bold" panose="020B0903060703020204" pitchFamily="34" charset="0"/>
              </a:rPr>
              <a:t/>
            </a:r>
            <a:br>
              <a:rPr lang="en-GB" sz="2200" b="1" dirty="0" smtClean="0">
                <a:solidFill>
                  <a:schemeClr val="tx2">
                    <a:lumMod val="75000"/>
                  </a:schemeClr>
                </a:solidFill>
                <a:latin typeface="Britannic Bold" panose="020B0903060703020204" pitchFamily="34" charset="0"/>
              </a:rPr>
            </a:br>
            <a:r>
              <a:rPr lang="en-GB" sz="2200" b="1" dirty="0">
                <a:solidFill>
                  <a:schemeClr val="tx2">
                    <a:lumMod val="75000"/>
                  </a:schemeClr>
                </a:solidFill>
                <a:latin typeface="Britannic Bold" panose="020B0903060703020204" pitchFamily="34" charset="0"/>
              </a:rPr>
              <a:t/>
            </a:r>
            <a:br>
              <a:rPr lang="en-GB" sz="2200" b="1" dirty="0">
                <a:solidFill>
                  <a:schemeClr val="tx2">
                    <a:lumMod val="75000"/>
                  </a:schemeClr>
                </a:solidFill>
                <a:latin typeface="Britannic Bold" panose="020B0903060703020204" pitchFamily="34" charset="0"/>
              </a:rPr>
            </a:br>
            <a:r>
              <a:rPr lang="en-GB" sz="2200" b="1" dirty="0" smtClean="0">
                <a:solidFill>
                  <a:schemeClr val="tx2">
                    <a:lumMod val="75000"/>
                  </a:schemeClr>
                </a:solidFill>
                <a:latin typeface="Britannic Bold" panose="020B0903060703020204" pitchFamily="34" charset="0"/>
              </a:rPr>
              <a:t/>
            </a:r>
            <a:br>
              <a:rPr lang="en-GB" sz="2200" b="1" dirty="0" smtClean="0">
                <a:solidFill>
                  <a:schemeClr val="tx2">
                    <a:lumMod val="75000"/>
                  </a:schemeClr>
                </a:solidFill>
                <a:latin typeface="Britannic Bold" panose="020B0903060703020204" pitchFamily="34" charset="0"/>
              </a:rPr>
            </a:br>
            <a:r>
              <a:rPr lang="en-GB" sz="2200" b="1" dirty="0">
                <a:solidFill>
                  <a:schemeClr val="tx2">
                    <a:lumMod val="75000"/>
                  </a:schemeClr>
                </a:solidFill>
                <a:latin typeface="Britannic Bold" panose="020B0903060703020204" pitchFamily="34" charset="0"/>
              </a:rPr>
              <a:t/>
            </a:r>
            <a:br>
              <a:rPr lang="en-GB" sz="2200" b="1" dirty="0">
                <a:solidFill>
                  <a:schemeClr val="tx2">
                    <a:lumMod val="75000"/>
                  </a:schemeClr>
                </a:solidFill>
                <a:latin typeface="Britannic Bold" panose="020B0903060703020204" pitchFamily="34" charset="0"/>
              </a:rPr>
            </a:br>
            <a:r>
              <a:rPr lang="en-GB" sz="2200" b="1" dirty="0" smtClean="0">
                <a:solidFill>
                  <a:schemeClr val="tx2">
                    <a:lumMod val="75000"/>
                  </a:schemeClr>
                </a:solidFill>
                <a:latin typeface="Britannic Bold" panose="020B0903060703020204" pitchFamily="34" charset="0"/>
              </a:rPr>
              <a:t/>
            </a:r>
            <a:br>
              <a:rPr lang="en-GB" sz="2200" b="1" dirty="0" smtClean="0">
                <a:solidFill>
                  <a:schemeClr val="tx2">
                    <a:lumMod val="75000"/>
                  </a:schemeClr>
                </a:solidFill>
                <a:latin typeface="Britannic Bold" panose="020B0903060703020204" pitchFamily="34" charset="0"/>
              </a:rPr>
            </a:br>
            <a:r>
              <a:rPr lang="en-GB" sz="2200" b="1" dirty="0">
                <a:solidFill>
                  <a:schemeClr val="tx2">
                    <a:lumMod val="75000"/>
                  </a:schemeClr>
                </a:solidFill>
                <a:latin typeface="Britannic Bold" panose="020B0903060703020204" pitchFamily="34" charset="0"/>
              </a:rPr>
              <a:t/>
            </a:r>
            <a:br>
              <a:rPr lang="en-GB" sz="2200" b="1" dirty="0">
                <a:solidFill>
                  <a:schemeClr val="tx2">
                    <a:lumMod val="75000"/>
                  </a:schemeClr>
                </a:solidFill>
                <a:latin typeface="Britannic Bold" panose="020B0903060703020204" pitchFamily="34" charset="0"/>
              </a:rPr>
            </a:br>
            <a:r>
              <a:rPr lang="en-GB" sz="2200" b="1" dirty="0" smtClean="0">
                <a:solidFill>
                  <a:schemeClr val="tx2">
                    <a:lumMod val="75000"/>
                  </a:schemeClr>
                </a:solidFill>
                <a:latin typeface="Britannic Bold" panose="020B0903060703020204" pitchFamily="34" charset="0"/>
              </a:rPr>
              <a:t/>
            </a:r>
            <a:br>
              <a:rPr lang="en-GB" sz="2200" b="1" dirty="0" smtClean="0">
                <a:solidFill>
                  <a:schemeClr val="tx2">
                    <a:lumMod val="75000"/>
                  </a:schemeClr>
                </a:solidFill>
                <a:latin typeface="Britannic Bold" panose="020B0903060703020204" pitchFamily="34" charset="0"/>
              </a:rPr>
            </a:br>
            <a:r>
              <a:rPr lang="en-GB" sz="2200" b="1" dirty="0">
                <a:solidFill>
                  <a:schemeClr val="tx2">
                    <a:lumMod val="75000"/>
                  </a:schemeClr>
                </a:solidFill>
                <a:latin typeface="Britannic Bold" panose="020B0903060703020204" pitchFamily="34" charset="0"/>
              </a:rPr>
              <a:t/>
            </a:r>
            <a:br>
              <a:rPr lang="en-GB" sz="2200" b="1" dirty="0">
                <a:solidFill>
                  <a:schemeClr val="tx2">
                    <a:lumMod val="75000"/>
                  </a:schemeClr>
                </a:solidFill>
                <a:latin typeface="Britannic Bold" panose="020B0903060703020204" pitchFamily="34" charset="0"/>
              </a:rPr>
            </a:br>
            <a:r>
              <a:rPr lang="en-GB" sz="2200" b="1" dirty="0" smtClean="0">
                <a:solidFill>
                  <a:schemeClr val="tx2">
                    <a:lumMod val="75000"/>
                  </a:schemeClr>
                </a:solidFill>
                <a:latin typeface="Britannic Bold" panose="020B0903060703020204" pitchFamily="34" charset="0"/>
              </a:rPr>
              <a:t/>
            </a:r>
            <a:br>
              <a:rPr lang="en-GB" sz="2200" b="1" dirty="0" smtClean="0">
                <a:solidFill>
                  <a:schemeClr val="tx2">
                    <a:lumMod val="75000"/>
                  </a:schemeClr>
                </a:solidFill>
                <a:latin typeface="Britannic Bold" panose="020B0903060703020204" pitchFamily="34" charset="0"/>
              </a:rPr>
            </a:br>
            <a:r>
              <a:rPr lang="en-GB" sz="2200" b="1" dirty="0">
                <a:solidFill>
                  <a:schemeClr val="tx2">
                    <a:lumMod val="75000"/>
                  </a:schemeClr>
                </a:solidFill>
                <a:latin typeface="Britannic Bold" panose="020B0903060703020204" pitchFamily="34" charset="0"/>
              </a:rPr>
              <a:t/>
            </a:r>
            <a:br>
              <a:rPr lang="en-GB" sz="2200" b="1" dirty="0">
                <a:solidFill>
                  <a:schemeClr val="tx2">
                    <a:lumMod val="75000"/>
                  </a:schemeClr>
                </a:solidFill>
                <a:latin typeface="Britannic Bold" panose="020B0903060703020204" pitchFamily="34" charset="0"/>
              </a:rPr>
            </a:br>
            <a:r>
              <a:rPr lang="en-GB" sz="2200" b="1" dirty="0" smtClean="0">
                <a:solidFill>
                  <a:schemeClr val="tx2">
                    <a:lumMod val="75000"/>
                  </a:schemeClr>
                </a:solidFill>
                <a:latin typeface="Britannic Bold" panose="020B0903060703020204" pitchFamily="34" charset="0"/>
              </a:rPr>
              <a:t/>
            </a:r>
            <a:br>
              <a:rPr lang="en-GB" sz="2200" b="1" dirty="0" smtClean="0">
                <a:solidFill>
                  <a:schemeClr val="tx2">
                    <a:lumMod val="75000"/>
                  </a:schemeClr>
                </a:solidFill>
                <a:latin typeface="Britannic Bold" panose="020B0903060703020204" pitchFamily="34" charset="0"/>
              </a:rPr>
            </a:br>
            <a:r>
              <a:rPr lang="en-GB" sz="2200" b="1" dirty="0">
                <a:solidFill>
                  <a:schemeClr val="tx2">
                    <a:lumMod val="75000"/>
                  </a:schemeClr>
                </a:solidFill>
                <a:latin typeface="Britannic Bold" panose="020B0903060703020204" pitchFamily="34" charset="0"/>
              </a:rPr>
              <a:t/>
            </a:r>
            <a:br>
              <a:rPr lang="en-GB" sz="2200" b="1" dirty="0">
                <a:solidFill>
                  <a:schemeClr val="tx2">
                    <a:lumMod val="75000"/>
                  </a:schemeClr>
                </a:solidFill>
                <a:latin typeface="Britannic Bold" panose="020B0903060703020204" pitchFamily="34" charset="0"/>
              </a:rPr>
            </a:br>
            <a:r>
              <a:rPr lang="en-GB" sz="2200" b="1" dirty="0" smtClean="0">
                <a:solidFill>
                  <a:schemeClr val="tx2">
                    <a:lumMod val="75000"/>
                  </a:schemeClr>
                </a:solidFill>
                <a:latin typeface="Britannic Bold" panose="020B0903060703020204" pitchFamily="34" charset="0"/>
              </a:rPr>
              <a:t/>
            </a:r>
            <a:br>
              <a:rPr lang="en-GB" sz="2200" b="1" dirty="0" smtClean="0">
                <a:solidFill>
                  <a:schemeClr val="tx2">
                    <a:lumMod val="75000"/>
                  </a:schemeClr>
                </a:solidFill>
                <a:latin typeface="Britannic Bold" panose="020B0903060703020204" pitchFamily="34" charset="0"/>
              </a:rPr>
            </a:br>
            <a:r>
              <a:rPr lang="en-GB" sz="2200" b="1" dirty="0">
                <a:solidFill>
                  <a:schemeClr val="tx2">
                    <a:lumMod val="75000"/>
                  </a:schemeClr>
                </a:solidFill>
                <a:latin typeface="Britannic Bold" panose="020B0903060703020204" pitchFamily="34" charset="0"/>
              </a:rPr>
              <a:t/>
            </a:r>
            <a:br>
              <a:rPr lang="en-GB" sz="2200" b="1" dirty="0">
                <a:solidFill>
                  <a:schemeClr val="tx2">
                    <a:lumMod val="75000"/>
                  </a:schemeClr>
                </a:solidFill>
                <a:latin typeface="Britannic Bold" panose="020B0903060703020204" pitchFamily="34" charset="0"/>
              </a:rPr>
            </a:br>
            <a:r>
              <a:rPr lang="en-GB" sz="2200" b="1" dirty="0" smtClean="0">
                <a:solidFill>
                  <a:schemeClr val="tx2">
                    <a:lumMod val="75000"/>
                  </a:schemeClr>
                </a:solidFill>
                <a:latin typeface="Britannic Bold" panose="020B0903060703020204" pitchFamily="34" charset="0"/>
              </a:rPr>
              <a:t/>
            </a:r>
            <a:br>
              <a:rPr lang="en-GB" sz="2200" b="1" dirty="0" smtClean="0">
                <a:solidFill>
                  <a:schemeClr val="tx2">
                    <a:lumMod val="75000"/>
                  </a:schemeClr>
                </a:solidFill>
                <a:latin typeface="Britannic Bold" panose="020B0903060703020204" pitchFamily="34" charset="0"/>
              </a:rPr>
            </a:br>
            <a:r>
              <a:rPr lang="en-GB" sz="2200" b="1" dirty="0">
                <a:solidFill>
                  <a:schemeClr val="tx2">
                    <a:lumMod val="75000"/>
                  </a:schemeClr>
                </a:solidFill>
                <a:latin typeface="Britannic Bold" panose="020B0903060703020204" pitchFamily="34" charset="0"/>
              </a:rPr>
              <a:t/>
            </a:r>
            <a:br>
              <a:rPr lang="en-GB" sz="2200" b="1" dirty="0">
                <a:solidFill>
                  <a:schemeClr val="tx2">
                    <a:lumMod val="75000"/>
                  </a:schemeClr>
                </a:solidFill>
                <a:latin typeface="Britannic Bold" panose="020B0903060703020204" pitchFamily="34" charset="0"/>
              </a:rPr>
            </a:br>
            <a:r>
              <a:rPr lang="en-GB" sz="2200" b="1" dirty="0" smtClean="0">
                <a:solidFill>
                  <a:schemeClr val="tx2">
                    <a:lumMod val="75000"/>
                  </a:schemeClr>
                </a:solidFill>
                <a:latin typeface="Britannic Bold" panose="020B0903060703020204" pitchFamily="34" charset="0"/>
              </a:rPr>
              <a:t/>
            </a:r>
            <a:br>
              <a:rPr lang="en-GB" sz="2200" b="1" dirty="0" smtClean="0">
                <a:solidFill>
                  <a:schemeClr val="tx2">
                    <a:lumMod val="75000"/>
                  </a:schemeClr>
                </a:solidFill>
                <a:latin typeface="Britannic Bold" panose="020B0903060703020204" pitchFamily="34" charset="0"/>
              </a:rPr>
            </a:br>
            <a:r>
              <a:rPr lang="en-GB" sz="2200" b="1" dirty="0">
                <a:solidFill>
                  <a:schemeClr val="tx2">
                    <a:lumMod val="75000"/>
                  </a:schemeClr>
                </a:solidFill>
                <a:latin typeface="Britannic Bold" panose="020B0903060703020204" pitchFamily="34" charset="0"/>
              </a:rPr>
              <a:t/>
            </a:r>
            <a:br>
              <a:rPr lang="en-GB" sz="2200" b="1" dirty="0">
                <a:solidFill>
                  <a:schemeClr val="tx2">
                    <a:lumMod val="75000"/>
                  </a:schemeClr>
                </a:solidFill>
                <a:latin typeface="Britannic Bold" panose="020B0903060703020204" pitchFamily="34" charset="0"/>
              </a:rPr>
            </a:br>
            <a:r>
              <a:rPr lang="en-GB" sz="2200" b="1" dirty="0" smtClean="0">
                <a:solidFill>
                  <a:schemeClr val="tx2">
                    <a:lumMod val="75000"/>
                  </a:schemeClr>
                </a:solidFill>
                <a:latin typeface="Britannic Bold" panose="020B0903060703020204" pitchFamily="34" charset="0"/>
              </a:rPr>
              <a:t/>
            </a:r>
            <a:br>
              <a:rPr lang="en-GB" sz="2200" b="1" dirty="0" smtClean="0">
                <a:solidFill>
                  <a:schemeClr val="tx2">
                    <a:lumMod val="75000"/>
                  </a:schemeClr>
                </a:solidFill>
                <a:latin typeface="Britannic Bold" panose="020B0903060703020204" pitchFamily="34" charset="0"/>
              </a:rPr>
            </a:br>
            <a:r>
              <a:rPr lang="en-GB" sz="2200" b="1" dirty="0">
                <a:solidFill>
                  <a:schemeClr val="tx2">
                    <a:lumMod val="75000"/>
                  </a:schemeClr>
                </a:solidFill>
                <a:latin typeface="Britannic Bold" panose="020B0903060703020204" pitchFamily="34" charset="0"/>
              </a:rPr>
              <a:t/>
            </a:r>
            <a:br>
              <a:rPr lang="en-GB" sz="2200" b="1" dirty="0">
                <a:solidFill>
                  <a:schemeClr val="tx2">
                    <a:lumMod val="75000"/>
                  </a:schemeClr>
                </a:solidFill>
                <a:latin typeface="Britannic Bold" panose="020B0903060703020204" pitchFamily="34" charset="0"/>
              </a:rPr>
            </a:br>
            <a:r>
              <a:rPr lang="en-GB" sz="2200" b="1" dirty="0" smtClean="0">
                <a:solidFill>
                  <a:schemeClr val="tx2">
                    <a:lumMod val="75000"/>
                  </a:schemeClr>
                </a:solidFill>
                <a:latin typeface="Britannic Bold" panose="020B0903060703020204" pitchFamily="34" charset="0"/>
              </a:rPr>
              <a:t/>
            </a:r>
            <a:br>
              <a:rPr lang="en-GB" sz="2200" b="1" dirty="0" smtClean="0">
                <a:solidFill>
                  <a:schemeClr val="tx2">
                    <a:lumMod val="75000"/>
                  </a:schemeClr>
                </a:solidFill>
                <a:latin typeface="Britannic Bold" panose="020B0903060703020204" pitchFamily="34" charset="0"/>
              </a:rPr>
            </a:br>
            <a:r>
              <a:rPr lang="en-GB" sz="2200" b="1" dirty="0">
                <a:solidFill>
                  <a:schemeClr val="tx2">
                    <a:lumMod val="75000"/>
                  </a:schemeClr>
                </a:solidFill>
                <a:latin typeface="Britannic Bold" panose="020B0903060703020204" pitchFamily="34" charset="0"/>
              </a:rPr>
              <a:t/>
            </a:r>
            <a:br>
              <a:rPr lang="en-GB" sz="2200" b="1" dirty="0">
                <a:solidFill>
                  <a:schemeClr val="tx2">
                    <a:lumMod val="75000"/>
                  </a:schemeClr>
                </a:solidFill>
                <a:latin typeface="Britannic Bold" panose="020B0903060703020204" pitchFamily="34" charset="0"/>
              </a:rPr>
            </a:br>
            <a:r>
              <a:rPr lang="en-GB" sz="2200" b="1" dirty="0" smtClean="0">
                <a:solidFill>
                  <a:schemeClr val="tx2">
                    <a:lumMod val="75000"/>
                  </a:schemeClr>
                </a:solidFill>
                <a:latin typeface="Britannic Bold" panose="020B0903060703020204" pitchFamily="34" charset="0"/>
              </a:rPr>
              <a:t/>
            </a:r>
            <a:br>
              <a:rPr lang="en-GB" sz="2200" b="1" dirty="0" smtClean="0">
                <a:solidFill>
                  <a:schemeClr val="tx2">
                    <a:lumMod val="75000"/>
                  </a:schemeClr>
                </a:solidFill>
                <a:latin typeface="Britannic Bold" panose="020B0903060703020204" pitchFamily="34" charset="0"/>
              </a:rPr>
            </a:br>
            <a:r>
              <a:rPr lang="en-GB" sz="2200" b="1" dirty="0">
                <a:solidFill>
                  <a:schemeClr val="tx2">
                    <a:lumMod val="75000"/>
                  </a:schemeClr>
                </a:solidFill>
                <a:latin typeface="Britannic Bold" panose="020B0903060703020204" pitchFamily="34" charset="0"/>
              </a:rPr>
              <a:t/>
            </a:r>
            <a:br>
              <a:rPr lang="en-GB" sz="2200" b="1" dirty="0">
                <a:solidFill>
                  <a:schemeClr val="tx2">
                    <a:lumMod val="75000"/>
                  </a:schemeClr>
                </a:solidFill>
                <a:latin typeface="Britannic Bold" panose="020B0903060703020204" pitchFamily="34" charset="0"/>
              </a:rPr>
            </a:br>
            <a:r>
              <a:rPr lang="en-GB" sz="2200" b="1" dirty="0" smtClean="0">
                <a:solidFill>
                  <a:schemeClr val="tx2">
                    <a:lumMod val="75000"/>
                  </a:schemeClr>
                </a:solidFill>
                <a:latin typeface="Britannic Bold" panose="020B0903060703020204" pitchFamily="34" charset="0"/>
              </a:rPr>
              <a:t/>
            </a:r>
            <a:br>
              <a:rPr lang="en-GB" sz="2200" b="1" dirty="0" smtClean="0">
                <a:solidFill>
                  <a:schemeClr val="tx2">
                    <a:lumMod val="75000"/>
                  </a:schemeClr>
                </a:solidFill>
                <a:latin typeface="Britannic Bold" panose="020B0903060703020204" pitchFamily="34" charset="0"/>
              </a:rPr>
            </a:br>
            <a:r>
              <a:rPr lang="en-GB" sz="2200" b="1" dirty="0" smtClean="0">
                <a:solidFill>
                  <a:schemeClr val="tx2">
                    <a:lumMod val="75000"/>
                  </a:schemeClr>
                </a:solidFill>
                <a:latin typeface="Britannic Bold" panose="020B0903060703020204" pitchFamily="34" charset="0"/>
              </a:rPr>
              <a:t/>
            </a:r>
            <a:br>
              <a:rPr lang="en-GB" sz="2200" b="1" dirty="0" smtClean="0">
                <a:solidFill>
                  <a:schemeClr val="tx2">
                    <a:lumMod val="75000"/>
                  </a:schemeClr>
                </a:solidFill>
                <a:latin typeface="Britannic Bold" panose="020B0903060703020204" pitchFamily="34" charset="0"/>
              </a:rPr>
            </a:br>
            <a:r>
              <a:rPr lang="en-GB" sz="2200" b="1" dirty="0" smtClean="0">
                <a:solidFill>
                  <a:schemeClr val="tx2">
                    <a:lumMod val="75000"/>
                  </a:schemeClr>
                </a:solidFill>
                <a:latin typeface="Britannic Bold" panose="020B0903060703020204" pitchFamily="34" charset="0"/>
              </a:rPr>
              <a:t/>
            </a:r>
            <a:br>
              <a:rPr lang="en-GB" sz="2200" b="1" dirty="0" smtClean="0">
                <a:solidFill>
                  <a:schemeClr val="tx2">
                    <a:lumMod val="75000"/>
                  </a:schemeClr>
                </a:solidFill>
                <a:latin typeface="Britannic Bold" panose="020B0903060703020204" pitchFamily="34" charset="0"/>
              </a:rPr>
            </a:br>
            <a:r>
              <a:rPr lang="en-GB" sz="2200" b="1" dirty="0">
                <a:solidFill>
                  <a:schemeClr val="tx2">
                    <a:lumMod val="75000"/>
                  </a:schemeClr>
                </a:solidFill>
                <a:latin typeface="Britannic Bold" panose="020B0903060703020204" pitchFamily="34" charset="0"/>
              </a:rPr>
              <a:t/>
            </a:r>
            <a:br>
              <a:rPr lang="en-GB" sz="2200" b="1" dirty="0">
                <a:solidFill>
                  <a:schemeClr val="tx2">
                    <a:lumMod val="75000"/>
                  </a:schemeClr>
                </a:solidFill>
                <a:latin typeface="Britannic Bold" panose="020B0903060703020204" pitchFamily="34" charset="0"/>
              </a:rPr>
            </a:br>
            <a:r>
              <a:rPr lang="en-GB" sz="2200" b="1" dirty="0" smtClean="0">
                <a:solidFill>
                  <a:schemeClr val="tx2">
                    <a:lumMod val="75000"/>
                  </a:schemeClr>
                </a:solidFill>
                <a:latin typeface="Britannic Bold" panose="020B0903060703020204" pitchFamily="34" charset="0"/>
              </a:rPr>
              <a:t/>
            </a:r>
            <a:br>
              <a:rPr lang="en-GB" sz="2200" b="1" dirty="0" smtClean="0">
                <a:solidFill>
                  <a:schemeClr val="tx2">
                    <a:lumMod val="75000"/>
                  </a:schemeClr>
                </a:solidFill>
                <a:latin typeface="Britannic Bold" panose="020B0903060703020204" pitchFamily="34" charset="0"/>
              </a:rPr>
            </a:br>
            <a:r>
              <a:rPr lang="en-GB" sz="2200" b="1" dirty="0">
                <a:solidFill>
                  <a:schemeClr val="tx2">
                    <a:lumMod val="75000"/>
                  </a:schemeClr>
                </a:solidFill>
                <a:latin typeface="Britannic Bold" panose="020B0903060703020204" pitchFamily="34" charset="0"/>
              </a:rPr>
              <a:t/>
            </a:r>
            <a:br>
              <a:rPr lang="en-GB" sz="2200" b="1" dirty="0">
                <a:solidFill>
                  <a:schemeClr val="tx2">
                    <a:lumMod val="75000"/>
                  </a:schemeClr>
                </a:solidFill>
                <a:latin typeface="Britannic Bold" panose="020B0903060703020204" pitchFamily="34" charset="0"/>
              </a:rPr>
            </a:br>
            <a:r>
              <a:rPr lang="en-GB" sz="2200" b="1" dirty="0" smtClean="0">
                <a:solidFill>
                  <a:schemeClr val="tx2">
                    <a:lumMod val="75000"/>
                  </a:schemeClr>
                </a:solidFill>
                <a:latin typeface="Britannic Bold" panose="020B0903060703020204" pitchFamily="34" charset="0"/>
              </a:rPr>
              <a:t/>
            </a:r>
            <a:br>
              <a:rPr lang="en-GB" sz="2200" b="1" dirty="0" smtClean="0">
                <a:solidFill>
                  <a:schemeClr val="tx2">
                    <a:lumMod val="75000"/>
                  </a:schemeClr>
                </a:solidFill>
                <a:latin typeface="Britannic Bold" panose="020B0903060703020204" pitchFamily="34" charset="0"/>
              </a:rPr>
            </a:br>
            <a:r>
              <a:rPr lang="en-GB" sz="3100" b="1" dirty="0" smtClean="0">
                <a:latin typeface="Britannic Bold" panose="020B0903060703020204" pitchFamily="34" charset="0"/>
              </a:rPr>
              <a:t>EASTBIO </a:t>
            </a:r>
            <a:r>
              <a:rPr lang="en-GB" sz="3100" b="1" dirty="0">
                <a:latin typeface="Britannic Bold" panose="020B0903060703020204" pitchFamily="34" charset="0"/>
              </a:rPr>
              <a:t>Annual Symposium</a:t>
            </a:r>
            <a:br>
              <a:rPr lang="en-GB" sz="3100" b="1" dirty="0">
                <a:latin typeface="Britannic Bold" panose="020B0903060703020204" pitchFamily="34" charset="0"/>
              </a:rPr>
            </a:br>
            <a:r>
              <a:rPr lang="en-GB" sz="3100" b="1" dirty="0">
                <a:latin typeface="Britannic Bold" panose="020B0903060703020204" pitchFamily="34" charset="0"/>
              </a:rPr>
              <a:t>University of Dundee</a:t>
            </a:r>
            <a:r>
              <a:rPr lang="en-GB" sz="3100" dirty="0">
                <a:latin typeface="Britannic Bold" panose="020B0903060703020204" pitchFamily="34" charset="0"/>
              </a:rPr>
              <a:t/>
            </a:r>
            <a:br>
              <a:rPr lang="en-GB" sz="3100" dirty="0">
                <a:latin typeface="Britannic Bold" panose="020B0903060703020204" pitchFamily="34" charset="0"/>
              </a:rPr>
            </a:br>
            <a:r>
              <a:rPr lang="en-GB" sz="3100" b="1" dirty="0" smtClean="0">
                <a:latin typeface="Britannic Bold" panose="020B0903060703020204" pitchFamily="34" charset="0"/>
              </a:rPr>
              <a:t>28-29 </a:t>
            </a:r>
            <a:r>
              <a:rPr lang="en-GB" sz="3100" b="1" dirty="0">
                <a:latin typeface="Britannic Bold" panose="020B0903060703020204" pitchFamily="34" charset="0"/>
              </a:rPr>
              <a:t>August 2014</a:t>
            </a:r>
            <a:r>
              <a:rPr lang="en-GB" b="1" dirty="0">
                <a:latin typeface="Britannic Bold" panose="020B0903060703020204" pitchFamily="34" charset="0"/>
              </a:rPr>
              <a:t/>
            </a:r>
            <a:br>
              <a:rPr lang="en-GB" b="1" dirty="0">
                <a:latin typeface="Britannic Bold" panose="020B0903060703020204" pitchFamily="34" charset="0"/>
              </a:rPr>
            </a:br>
            <a:r>
              <a:rPr lang="en-GB" sz="4000" b="1" cap="small" spc="200" dirty="0" smtClean="0">
                <a:solidFill>
                  <a:srgbClr val="00FFCC"/>
                </a:solidFill>
                <a:effectLst>
                  <a:outerShdw blurRad="38100" dist="38100" dir="2700000" algn="tl">
                    <a:srgbClr val="000000">
                      <a:alpha val="43137"/>
                    </a:srgbClr>
                  </a:outerShdw>
                </a:effectLst>
                <a:latin typeface="Britannic Bold" panose="020B0903060703020204" pitchFamily="34" charset="0"/>
              </a:rPr>
              <a:t>bioscience research</a:t>
            </a:r>
            <a:br>
              <a:rPr lang="en-GB" sz="4000" b="1" cap="small" spc="200" dirty="0" smtClean="0">
                <a:solidFill>
                  <a:srgbClr val="00FFCC"/>
                </a:solidFill>
                <a:effectLst>
                  <a:outerShdw blurRad="38100" dist="38100" dir="2700000" algn="tl">
                    <a:srgbClr val="000000">
                      <a:alpha val="43137"/>
                    </a:srgbClr>
                  </a:outerShdw>
                </a:effectLst>
                <a:latin typeface="Britannic Bold" panose="020B0903060703020204" pitchFamily="34" charset="0"/>
              </a:rPr>
            </a:br>
            <a:r>
              <a:rPr lang="en-GB" sz="4000" b="1" cap="small" spc="200" dirty="0" smtClean="0">
                <a:solidFill>
                  <a:srgbClr val="00FFCC"/>
                </a:solidFill>
                <a:effectLst>
                  <a:outerShdw blurRad="38100" dist="38100" dir="2700000" algn="tl">
                    <a:srgbClr val="000000">
                      <a:alpha val="43137"/>
                    </a:srgbClr>
                  </a:outerShdw>
                </a:effectLst>
                <a:latin typeface="Britannic Bold" panose="020B0903060703020204" pitchFamily="34" charset="0"/>
              </a:rPr>
              <a:t> </a:t>
            </a:r>
            <a:r>
              <a:rPr lang="en-GB" sz="4000" b="1" i="1" cap="small" spc="200" baseline="30000" dirty="0" smtClean="0">
                <a:solidFill>
                  <a:srgbClr val="00FFCC"/>
                </a:solidFill>
                <a:effectLst>
                  <a:outerShdw blurRad="38100" dist="38100" dir="2700000" algn="tl">
                    <a:srgbClr val="000000">
                      <a:alpha val="43137"/>
                    </a:srgbClr>
                  </a:outerShdw>
                </a:effectLst>
                <a:latin typeface="Chiller" panose="04020404031007020602" pitchFamily="82" charset="0"/>
              </a:rPr>
              <a:t>for </a:t>
            </a:r>
            <a:r>
              <a:rPr lang="en-GB" sz="4000" b="1" i="1" cap="small" spc="200" baseline="30000" dirty="0">
                <a:solidFill>
                  <a:srgbClr val="00FFCC"/>
                </a:solidFill>
                <a:effectLst>
                  <a:outerShdw blurRad="38100" dist="38100" dir="2700000" algn="tl">
                    <a:srgbClr val="000000">
                      <a:alpha val="43137"/>
                    </a:srgbClr>
                  </a:outerShdw>
                </a:effectLst>
                <a:latin typeface="Chiller" panose="04020404031007020602" pitchFamily="82" charset="0"/>
              </a:rPr>
              <a:t>the</a:t>
            </a:r>
            <a:r>
              <a:rPr lang="en-GB" sz="4000" b="1" i="1" cap="small" spc="200" baseline="30000" dirty="0">
                <a:solidFill>
                  <a:srgbClr val="00FFCC"/>
                </a:solidFill>
                <a:effectLst>
                  <a:outerShdw blurRad="38100" dist="38100" dir="2700000" algn="tl">
                    <a:srgbClr val="000000">
                      <a:alpha val="43137"/>
                    </a:srgbClr>
                  </a:outerShdw>
                </a:effectLst>
                <a:latin typeface="Britannic Bold" panose="020B0903060703020204" pitchFamily="34" charset="0"/>
              </a:rPr>
              <a:t> </a:t>
            </a:r>
            <a:r>
              <a:rPr lang="en-GB" sz="4000" b="1" cap="small" spc="200" dirty="0" smtClean="0">
                <a:solidFill>
                  <a:srgbClr val="00FFCC"/>
                </a:solidFill>
                <a:effectLst>
                  <a:outerShdw blurRad="38100" dist="38100" dir="2700000" algn="tl">
                    <a:srgbClr val="000000">
                      <a:alpha val="43137"/>
                    </a:srgbClr>
                  </a:outerShdw>
                </a:effectLst>
                <a:latin typeface="Britannic Bold" panose="020B0903060703020204" pitchFamily="34" charset="0"/>
              </a:rPr>
              <a:t>future</a:t>
            </a:r>
            <a:r>
              <a:rPr lang="en-GB" sz="9600" cap="small" spc="200" dirty="0">
                <a:effectLst>
                  <a:outerShdw blurRad="38100" dist="38100" dir="2700000" algn="tl">
                    <a:srgbClr val="000000">
                      <a:alpha val="43137"/>
                    </a:srgbClr>
                  </a:outerShdw>
                </a:effectLst>
                <a:latin typeface="Britannic Bold" panose="020B0903060703020204" pitchFamily="34" charset="0"/>
              </a:rPr>
              <a:t/>
            </a:r>
            <a:br>
              <a:rPr lang="en-GB" sz="9600" cap="small" spc="200" dirty="0">
                <a:effectLst>
                  <a:outerShdw blurRad="38100" dist="38100" dir="2700000" algn="tl">
                    <a:srgbClr val="000000">
                      <a:alpha val="43137"/>
                    </a:srgbClr>
                  </a:outerShdw>
                </a:effectLst>
                <a:latin typeface="Britannic Bold" panose="020B0903060703020204" pitchFamily="34" charset="0"/>
              </a:rPr>
            </a:br>
            <a:r>
              <a:rPr lang="en-GB" sz="2000" i="1" dirty="0">
                <a:latin typeface="Britannic Bold" panose="020B0903060703020204" pitchFamily="34" charset="0"/>
              </a:rPr>
              <a:t>From the science of ageing to white biotech </a:t>
            </a:r>
            <a:r>
              <a:rPr lang="en-GB" sz="2000" i="1" dirty="0" smtClean="0">
                <a:latin typeface="Britannic Bold" panose="020B0903060703020204" pitchFamily="34" charset="0"/>
              </a:rPr>
              <a:t>applications</a:t>
            </a:r>
            <a:br>
              <a:rPr lang="en-GB" sz="2000" i="1" dirty="0" smtClean="0">
                <a:latin typeface="Britannic Bold" panose="020B0903060703020204" pitchFamily="34" charset="0"/>
              </a:rPr>
            </a:br>
            <a:r>
              <a:rPr lang="en-GB" sz="2000" i="1" dirty="0" smtClean="0">
                <a:latin typeface="Britannic Bold" panose="020B0903060703020204" pitchFamily="34" charset="0"/>
              </a:rPr>
              <a:t>to </a:t>
            </a:r>
            <a:r>
              <a:rPr lang="en-GB" sz="2000" i="1" dirty="0">
                <a:latin typeface="Britannic Bold" panose="020B0903060703020204" pitchFamily="34" charset="0"/>
              </a:rPr>
              <a:t>systems biology, EASTBIO students will </a:t>
            </a:r>
            <a:r>
              <a:rPr lang="en-GB" sz="2000" i="1" dirty="0" smtClean="0">
                <a:latin typeface="Britannic Bold" panose="020B0903060703020204" pitchFamily="34" charset="0"/>
              </a:rPr>
              <a:t>present</a:t>
            </a:r>
            <a:br>
              <a:rPr lang="en-GB" sz="2000" i="1" dirty="0" smtClean="0">
                <a:latin typeface="Britannic Bold" panose="020B0903060703020204" pitchFamily="34" charset="0"/>
              </a:rPr>
            </a:br>
            <a:r>
              <a:rPr lang="en-GB" sz="2000" i="1" dirty="0" smtClean="0">
                <a:latin typeface="Britannic Bold" panose="020B0903060703020204" pitchFamily="34" charset="0"/>
              </a:rPr>
              <a:t>research </a:t>
            </a:r>
            <a:r>
              <a:rPr lang="en-GB" sz="1800" i="1" dirty="0">
                <a:latin typeface="Britannic Bold" panose="020B0903060703020204" pitchFamily="34" charset="0"/>
              </a:rPr>
              <a:t>addressing today the challenges of tomorrow</a:t>
            </a:r>
            <a:br>
              <a:rPr lang="en-GB" sz="1800" i="1" dirty="0">
                <a:latin typeface="Britannic Bold" panose="020B0903060703020204" pitchFamily="34" charset="0"/>
              </a:rPr>
            </a:br>
            <a:r>
              <a:rPr lang="en-GB" sz="1800" i="1" dirty="0" smtClean="0">
                <a:latin typeface="Britannic Bold" panose="020B0903060703020204" pitchFamily="34" charset="0"/>
              </a:rPr>
              <a:t/>
            </a:r>
            <a:br>
              <a:rPr lang="en-GB" sz="1800" i="1" dirty="0" smtClean="0">
                <a:latin typeface="Britannic Bold" panose="020B0903060703020204" pitchFamily="34" charset="0"/>
              </a:rPr>
            </a:br>
            <a:r>
              <a:rPr lang="en-GB" sz="1800" dirty="0">
                <a:latin typeface="Britannic Bold" panose="020B0903060703020204" pitchFamily="34" charset="0"/>
              </a:rPr>
              <a:t>Welcome Address</a:t>
            </a:r>
            <a:br>
              <a:rPr lang="en-GB" sz="1800" dirty="0">
                <a:latin typeface="Britannic Bold" panose="020B0903060703020204" pitchFamily="34" charset="0"/>
              </a:rPr>
            </a:br>
            <a:r>
              <a:rPr lang="en-GB" sz="2000" dirty="0">
                <a:latin typeface="Britannic Bold" panose="020B0903060703020204" pitchFamily="34" charset="0"/>
              </a:rPr>
              <a:t>Professor J. Julian Blow FRSE </a:t>
            </a:r>
            <a:r>
              <a:rPr lang="en-GB" sz="2000" dirty="0" err="1">
                <a:latin typeface="Britannic Bold" panose="020B0903060703020204" pitchFamily="34" charset="0"/>
              </a:rPr>
              <a:t>FMedSci</a:t>
            </a:r>
            <a:r>
              <a:rPr lang="en-GB" sz="1800" dirty="0">
                <a:latin typeface="Britannic Bold" panose="020B0903060703020204" pitchFamily="34" charset="0"/>
              </a:rPr>
              <a:t/>
            </a:r>
            <a:br>
              <a:rPr lang="en-GB" sz="1800" dirty="0">
                <a:latin typeface="Britannic Bold" panose="020B0903060703020204" pitchFamily="34" charset="0"/>
              </a:rPr>
            </a:br>
            <a:r>
              <a:rPr lang="en-GB" sz="1800" dirty="0">
                <a:latin typeface="Britannic Bold" panose="020B0903060703020204" pitchFamily="34" charset="0"/>
              </a:rPr>
              <a:t>Centre for Gene Regulation &amp; </a:t>
            </a:r>
            <a:r>
              <a:rPr lang="en-GB" sz="1800" dirty="0" err="1">
                <a:latin typeface="Britannic Bold" panose="020B0903060703020204" pitchFamily="34" charset="0"/>
              </a:rPr>
              <a:t>Expression,College</a:t>
            </a:r>
            <a:r>
              <a:rPr lang="en-GB" sz="1800" dirty="0">
                <a:latin typeface="Britannic Bold" panose="020B0903060703020204" pitchFamily="34" charset="0"/>
              </a:rPr>
              <a:t> of Life Sciences, University of Dundee</a:t>
            </a:r>
            <a:br>
              <a:rPr lang="en-GB" sz="1800" dirty="0">
                <a:latin typeface="Britannic Bold" panose="020B0903060703020204" pitchFamily="34" charset="0"/>
              </a:rPr>
            </a:br>
            <a:r>
              <a:rPr lang="en-GB" sz="1800" dirty="0" smtClean="0">
                <a:latin typeface="Britannic Bold" panose="020B0903060703020204" pitchFamily="34" charset="0"/>
              </a:rPr>
              <a:t/>
            </a:r>
            <a:br>
              <a:rPr lang="en-GB" sz="1800" dirty="0" smtClean="0">
                <a:latin typeface="Britannic Bold" panose="020B0903060703020204" pitchFamily="34" charset="0"/>
              </a:rPr>
            </a:br>
            <a:r>
              <a:rPr lang="en-GB" dirty="0">
                <a:latin typeface="Britannic Bold" panose="020B0903060703020204" pitchFamily="34" charset="0"/>
              </a:rPr>
              <a:t/>
            </a:r>
            <a:br>
              <a:rPr lang="en-GB" dirty="0">
                <a:latin typeface="Britannic Bold" panose="020B0903060703020204" pitchFamily="34" charset="0"/>
              </a:rPr>
            </a:br>
            <a:endParaRPr lang="en-GB" dirty="0"/>
          </a:p>
        </p:txBody>
      </p:sp>
      <p:pic>
        <p:nvPicPr>
          <p:cNvPr id="13" name="Picture 12"/>
          <p:cNvPicPr/>
          <p:nvPr/>
        </p:nvPicPr>
        <p:blipFill>
          <a:blip r:embed="rId4" cstate="print">
            <a:extLst>
              <a:ext uri="{28A0092B-C50C-407E-A947-70E740481C1C}">
                <a14:useLocalDpi xmlns:a14="http://schemas.microsoft.com/office/drawing/2010/main" val="0"/>
              </a:ext>
            </a:extLst>
          </a:blip>
          <a:stretch>
            <a:fillRect/>
          </a:stretch>
        </p:blipFill>
        <p:spPr bwMode="auto">
          <a:xfrm>
            <a:off x="5458409" y="3779912"/>
            <a:ext cx="1404032" cy="536829"/>
          </a:xfrm>
          <a:prstGeom prst="rect">
            <a:avLst/>
          </a:prstGeom>
          <a:noFill/>
          <a:ln>
            <a:noFill/>
          </a:ln>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3779912"/>
            <a:ext cx="1908725" cy="536829"/>
          </a:xfrm>
          <a:prstGeom prst="rect">
            <a:avLst/>
          </a:prstGeom>
        </p:spPr>
      </p:pic>
    </p:spTree>
    <p:extLst>
      <p:ext uri="{BB962C8B-B14F-4D97-AF65-F5344CB8AC3E}">
        <p14:creationId xmlns:p14="http://schemas.microsoft.com/office/powerpoint/2010/main" val="871276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880</TotalTime>
  <Words>1</Words>
  <Application>Microsoft Office PowerPoint</Application>
  <PresentationFormat>On-screen Show (4:3)</PresentationFormat>
  <Paragraphs>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EASTBIO Annual Symposium University of Dundee 28-29 August 2014 bioscience research  for the future From the science of ageing to white biotech applications to systems biology, EASTBIO students will present research addressing today the challenges of tomorrow  Welcome Address Professor J. Julian Blow FRSE FMedSci Centre for Gene Regulation &amp; Expression,College of Life Sciences, University of Dundee   </vt:lpstr>
    </vt:vector>
  </TitlesOfParts>
  <Company>University of Edinburgh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FILIPPAKOPOULOU Maria</dc:creator>
  <cp:lastModifiedBy>FILIPPAKOPOULOU Maria</cp:lastModifiedBy>
  <cp:revision>36</cp:revision>
  <cp:lastPrinted>2014-04-24T11:10:09Z</cp:lastPrinted>
  <dcterms:created xsi:type="dcterms:W3CDTF">2014-04-22T15:34:47Z</dcterms:created>
  <dcterms:modified xsi:type="dcterms:W3CDTF">2014-07-30T13:03:11Z</dcterms:modified>
</cp:coreProperties>
</file>