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7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971"/>
    <a:srgbClr val="232853"/>
    <a:srgbClr val="1E2246"/>
    <a:srgbClr val="25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43" autoAdjust="0"/>
  </p:normalViewPr>
  <p:slideViewPr>
    <p:cSldViewPr>
      <p:cViewPr varScale="1">
        <p:scale>
          <a:sx n="98" d="100"/>
          <a:sy n="98" d="100"/>
        </p:scale>
        <p:origin x="39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847FD-61C2-4DE7-B1DB-C3BB4E44F579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FA5DA-A45A-40C7-B46F-F736118059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5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Only around for the important</a:t>
            </a:r>
            <a:r>
              <a:rPr lang="en-GB" baseline="0" dirty="0" smtClean="0"/>
              <a:t> meetings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FA5DA-A45A-40C7-B46F-F736118059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4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FA5DA-A45A-40C7-B46F-F736118059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93F294E-8314-4D57-8D9A-7A834D3A6F14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7E29E25-7B33-4270-95E2-7DF7D5DE8D7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476672"/>
            <a:ext cx="8187248" cy="1728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Part Time PIPS with Intelligent Growth Solutions 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" y="2996952"/>
            <a:ext cx="911695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2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43800" cy="914400"/>
          </a:xfrm>
        </p:spPr>
        <p:txBody>
          <a:bodyPr/>
          <a:lstStyle/>
          <a:p>
            <a:r>
              <a:rPr lang="en-GB" sz="4000" dirty="0" smtClean="0"/>
              <a:t>About Intelligent Growth Solutions (IGS)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4097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Novel Biotech start-up with the goal of making vertical farming economically feasible, whilst also “saving the planet”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concept itself is not a new one- many artificial farms already exist, with countries like Japan and South Korea leading the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However, IGS has attracted a lot of attention for the way in which they are breaking many of the accepted conventions…</a:t>
            </a:r>
            <a:endParaRPr lang="en-GB" dirty="0"/>
          </a:p>
        </p:txBody>
      </p:sp>
      <p:pic>
        <p:nvPicPr>
          <p:cNvPr id="2052" name="Picture 4" descr="http://chicagotonight.wttw.com/sites/default/files/field/image/V_VerticalFarming_WTTW0BZN.transfer_frame_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7386447" cy="24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523" y="404664"/>
            <a:ext cx="7543800" cy="914400"/>
          </a:xfrm>
        </p:spPr>
        <p:txBody>
          <a:bodyPr/>
          <a:lstStyle/>
          <a:p>
            <a:r>
              <a:rPr lang="en-GB" dirty="0" smtClean="0"/>
              <a:t>My Jobs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8523" y="227687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Market research analyst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Physicist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Sales advisor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Scientific researcher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Botanist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And others such as lighting chef, negotiator, CO</a:t>
            </a:r>
            <a:r>
              <a:rPr lang="en-GB" baseline="-25000" dirty="0" smtClean="0"/>
              <a:t>2</a:t>
            </a:r>
            <a:r>
              <a:rPr lang="en-GB" dirty="0" smtClean="0"/>
              <a:t> monitor and the tower door fixing guy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Huge variety of work, revealing the very demanding and understaffed  world of start-up companies.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074" name="Picture 2" descr="http://wellthisiswhatithink.files.wordpress.com/2014/05/multitasking.jpg?w=300&amp;h=2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57" y="332656"/>
            <a:ext cx="3145532" cy="29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2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72816"/>
            <a:ext cx="82582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Really didn’t know what I could do to get the most out of three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Finding a part time PIPS in my area of interest was difficult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Internships sent around were often not quite what I wanted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Searched around myself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Found IGS through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Definitely worth searching hard and speaking to as many people as possible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965" y="390525"/>
            <a:ext cx="7543800" cy="914400"/>
          </a:xfrm>
        </p:spPr>
        <p:txBody>
          <a:bodyPr/>
          <a:lstStyle/>
          <a:p>
            <a:r>
              <a:rPr lang="en-GB" dirty="0" smtClean="0"/>
              <a:t>Arranging my PIPS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1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914400"/>
          </a:xfrm>
        </p:spPr>
        <p:txBody>
          <a:bodyPr/>
          <a:lstStyle/>
          <a:p>
            <a:r>
              <a:rPr lang="en-GB" dirty="0" smtClean="0"/>
              <a:t>Positives of my Part Time PIPS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198884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 got to continue working on my PhD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Gained a lot of valuable insight and knowledge, whilst not being fully immersed in the company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Felt much more time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Both jobs provided a break from the other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Made a lot of useful contacts very easily- Speed dating of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Potential for a job at IGS after my PhD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5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914400"/>
          </a:xfrm>
        </p:spPr>
        <p:txBody>
          <a:bodyPr/>
          <a:lstStyle/>
          <a:p>
            <a:r>
              <a:rPr lang="en-GB" dirty="0" smtClean="0"/>
              <a:t>The not so good parts…</a:t>
            </a:r>
            <a:endParaRPr lang="en-GB" dirty="0"/>
          </a:p>
        </p:txBody>
      </p:sp>
      <p:pic>
        <p:nvPicPr>
          <p:cNvPr id="4098" name="Picture 2" descr="Image result for demanding boss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4674935" cy="22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314" y="1613993"/>
            <a:ext cx="856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Very “enthusiastic” and tough to please boss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5314" y="2204864"/>
            <a:ext cx="74890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Initial work agreement obviously changed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Even if I was very organised it was easy to get caught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Could be stressful at times (having to learn new things quickly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6222" y="3789040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Communication issues</a:t>
            </a:r>
          </a:p>
        </p:txBody>
      </p:sp>
    </p:spTree>
    <p:extLst>
      <p:ext uri="{BB962C8B-B14F-4D97-AF65-F5344CB8AC3E}">
        <p14:creationId xmlns:p14="http://schemas.microsoft.com/office/powerpoint/2010/main" val="24150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914400"/>
          </a:xfrm>
        </p:spPr>
        <p:txBody>
          <a:bodyPr/>
          <a:lstStyle/>
          <a:p>
            <a:r>
              <a:rPr lang="en-GB" sz="4000" dirty="0" smtClean="0"/>
              <a:t>Luck? Or a good working attitude?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8906" y="2344617"/>
            <a:ext cx="842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Periods where I felt forgotten </a:t>
            </a:r>
            <a:endParaRPr lang="en-GB" dirty="0"/>
          </a:p>
        </p:txBody>
      </p:sp>
      <p:pic>
        <p:nvPicPr>
          <p:cNvPr id="5124" name="Picture 4" descr="http://s2.quickmeme.com/img/08/08b5ec6dc4497f0e9153ed10a82424421c62cb6e3cb4cce60f3e26159d5e27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5336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8906" y="2996952"/>
            <a:ext cx="71581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Thrown in at the deep end - sink or swim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team at IGS are very good at what they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Needed to be prepared to ask a lot of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Taking and keeping lots of good notes and </a:t>
            </a:r>
            <a:r>
              <a:rPr lang="en-GB" dirty="0" smtClean="0"/>
              <a:t>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Maintaining a positive attitude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5787" y="1711840"/>
            <a:ext cx="7299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Definitely both- with probably a lot more of the luck aspect</a:t>
            </a:r>
          </a:p>
        </p:txBody>
      </p:sp>
    </p:spTree>
    <p:extLst>
      <p:ext uri="{BB962C8B-B14F-4D97-AF65-F5344CB8AC3E}">
        <p14:creationId xmlns:p14="http://schemas.microsoft.com/office/powerpoint/2010/main" val="2858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43800" cy="914400"/>
          </a:xfrm>
        </p:spPr>
        <p:txBody>
          <a:bodyPr/>
          <a:lstStyle/>
          <a:p>
            <a:r>
              <a:rPr lang="en-GB" dirty="0" smtClean="0"/>
              <a:t>Would I recommend it?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you are willing to take a risk - absolutely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However, you need to be able to adapt and organise yourself very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It’s a great opportunity to get the best of both worlds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have to work hard to make it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 confident and don’t shy away from the big boss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Tough to compare with the full time PIPS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6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914400"/>
          </a:xfrm>
        </p:spPr>
        <p:txBody>
          <a:bodyPr/>
          <a:lstStyle/>
          <a:p>
            <a:r>
              <a:rPr lang="en-GB" dirty="0" smtClean="0"/>
              <a:t>Thanks! Any questions?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373216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And of course- Enjoy your PIPS!</a:t>
            </a:r>
            <a:endParaRPr lang="en-GB" sz="3200" dirty="0"/>
          </a:p>
        </p:txBody>
      </p:sp>
      <p:sp>
        <p:nvSpPr>
          <p:cNvPr id="2" name="AutoShape 2" descr="Image result for funny internship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048672" cy="337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7402</TotalTime>
  <Words>456</Words>
  <Application>Microsoft Office PowerPoint</Application>
  <PresentationFormat>On-screen Show (4:3)</PresentationFormat>
  <Paragraphs>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Palatino Linotype</vt:lpstr>
      <vt:lpstr>Wingdings</vt:lpstr>
      <vt:lpstr>Elemental</vt:lpstr>
      <vt:lpstr>PowerPoint Presentation</vt:lpstr>
      <vt:lpstr>About Intelligent Growth Solutions (IGS)</vt:lpstr>
      <vt:lpstr>My Jobs</vt:lpstr>
      <vt:lpstr>Arranging my PIPS</vt:lpstr>
      <vt:lpstr>Positives of my Part Time PIPS</vt:lpstr>
      <vt:lpstr>The not so good parts…</vt:lpstr>
      <vt:lpstr>Luck? Or a good working attitude?</vt:lpstr>
      <vt:lpstr>Would I recommend it?</vt:lpstr>
      <vt:lpstr>Thanks! Any questions?</vt:lpstr>
    </vt:vector>
  </TitlesOfParts>
  <Company>University of Dundee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Fraser Murphy</dc:creator>
  <cp:lastModifiedBy>FILIPPAKOPOULOU Maria</cp:lastModifiedBy>
  <cp:revision>25</cp:revision>
  <dcterms:created xsi:type="dcterms:W3CDTF">2016-01-08T12:52:52Z</dcterms:created>
  <dcterms:modified xsi:type="dcterms:W3CDTF">2016-02-29T14:56:52Z</dcterms:modified>
</cp:coreProperties>
</file>