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B4A5-B699-4FFC-9BF0-15473EAAFDB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58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BB4A5-B699-4FFC-9BF0-15473EAAFDBA}" type="datetimeFigureOut">
              <a:rPr lang="en-GB" smtClean="0"/>
              <a:t>28/06/2021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50B56-6062-4AB7-BEE8-FF0F8FBBE1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6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/>
              <a:t>Doctoral internships </a:t>
            </a:r>
            <a:br>
              <a:rPr lang="en-GB" b="1" smtClean="0"/>
            </a:br>
            <a:r>
              <a:rPr lang="en-GB" smtClean="0"/>
              <a:t>FUN TIMES BUT WAS IT A GOOD LEARNING EXPERIENCE?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98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77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166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01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35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934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06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Personal growth and behavioural change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563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780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74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89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971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563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Conclusion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47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88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32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19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81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36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Less Tangible Outcomes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350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570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090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22</Words>
  <Application>Microsoft Office PowerPoint</Application>
  <PresentationFormat>Widescreen</PresentationFormat>
  <Paragraphs>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Doctoral internships  FUN TIMES BUT WAS IT A GOOD LEARNING EXPERIENCE?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 Tangible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growth and behavioural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Doctoral internships  FUN TIMES BUT WAS IT A GOOD LEARNING EXPERIENCE?</dc:title>
  <dc:creator>POPE Caroline</dc:creator>
  <cp:lastModifiedBy>FILIPPAKOPOULOU Maria</cp:lastModifiedBy>
  <cp:revision>1</cp:revision>
  <dcterms:created xsi:type="dcterms:W3CDTF">2016-10-11T14:28:00Z</dcterms:created>
  <dcterms:modified xsi:type="dcterms:W3CDTF">2021-06-28T11:37:01Z</dcterms:modified>
</cp:coreProperties>
</file>