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4A5-B699-4FFC-9BF0-15473EAAFDBA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5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B4A5-B699-4FFC-9BF0-15473EAAFDBA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Doctoral internships </a:t>
            </a:r>
            <a:br>
              <a:rPr lang="en-GB" b="1" smtClean="0"/>
            </a:br>
            <a:r>
              <a:rPr lang="en-GB" smtClean="0"/>
              <a:t>FUN TIMES BUT WAS IT A GOOD LEARNING EXPERIENCE?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Personal growth and behavioural change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 Tangible Outcomes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Doctoral internships  FUN TIMES BUT WAS IT A GOOD LEARNING EXPERIENCE?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 Tangible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growth and behavioural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internships  FUN TIMES BUT WAS IT A GOOD LEARNING EXPERIENCE?</dc:title>
  <dc:creator>POPE Caroline</dc:creator>
  <cp:lastModifiedBy>FILIPPAKOPOULOU Maria</cp:lastModifiedBy>
  <cp:revision>1</cp:revision>
  <dcterms:created xsi:type="dcterms:W3CDTF">2016-10-11T14:28:00Z</dcterms:created>
  <dcterms:modified xsi:type="dcterms:W3CDTF">2016-10-19T10:13:33Z</dcterms:modified>
</cp:coreProperties>
</file>